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sldIdLst>
    <p:sldId id="327" r:id="rId3"/>
    <p:sldId id="281" r:id="rId4"/>
    <p:sldId id="326" r:id="rId5"/>
    <p:sldId id="309" r:id="rId6"/>
    <p:sldId id="316" r:id="rId7"/>
    <p:sldId id="318" r:id="rId8"/>
    <p:sldId id="321" r:id="rId9"/>
    <p:sldId id="322" r:id="rId10"/>
    <p:sldId id="324" r:id="rId11"/>
    <p:sldId id="325" r:id="rId12"/>
    <p:sldId id="32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B"/>
    <a:srgbClr val="EF4136"/>
    <a:srgbClr val="1E1F3B"/>
    <a:srgbClr val="F6ADCE"/>
    <a:srgbClr val="ED5565"/>
    <a:srgbClr val="577C2C"/>
    <a:srgbClr val="CFA348"/>
    <a:srgbClr val="000099"/>
    <a:srgbClr val="F15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10AF-4E24-48CD-8858-1A2D08A739A6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9B774-A12C-43E5-B862-D7438EC082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2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B774-A12C-43E5-B862-D7438EC082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5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9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B774-A12C-43E5-B862-D7438EC082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1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B774-A12C-43E5-B862-D7438EC082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2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B774-A12C-43E5-B862-D7438EC082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80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B774-A12C-43E5-B862-D7438EC082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45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30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1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5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3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1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0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02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86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4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70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92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1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4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12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23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84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6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74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9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7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48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70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6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4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9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58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3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3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10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04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44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7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13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75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0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90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1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15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4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0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77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1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731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85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220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2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3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84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0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790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7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9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839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7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902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081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46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13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104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18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28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11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7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7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80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27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83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28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17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1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67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3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4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1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41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90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82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3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7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50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2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8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5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3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38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1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2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69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3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6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1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2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91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4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7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28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03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61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39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60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90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11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13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0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58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74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65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4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7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63" Type="http://schemas.openxmlformats.org/officeDocument/2006/relationships/slideLayout" Target="../slideLayouts/slideLayout110.xml"/><Relationship Id="rId68" Type="http://schemas.openxmlformats.org/officeDocument/2006/relationships/slideLayout" Target="../slideLayouts/slideLayout115.xml"/><Relationship Id="rId84" Type="http://schemas.openxmlformats.org/officeDocument/2006/relationships/slideLayout" Target="../slideLayouts/slideLayout131.xml"/><Relationship Id="rId89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100.xml"/><Relationship Id="rId58" Type="http://schemas.openxmlformats.org/officeDocument/2006/relationships/slideLayout" Target="../slideLayouts/slideLayout105.xml"/><Relationship Id="rId74" Type="http://schemas.openxmlformats.org/officeDocument/2006/relationships/slideLayout" Target="../slideLayouts/slideLayout121.xml"/><Relationship Id="rId79" Type="http://schemas.openxmlformats.org/officeDocument/2006/relationships/slideLayout" Target="../slideLayouts/slideLayout126.xml"/><Relationship Id="rId102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2.xml"/><Relationship Id="rId90" Type="http://schemas.openxmlformats.org/officeDocument/2006/relationships/slideLayout" Target="../slideLayouts/slideLayout137.xml"/><Relationship Id="rId95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90.xml"/><Relationship Id="rId48" Type="http://schemas.openxmlformats.org/officeDocument/2006/relationships/slideLayout" Target="../slideLayouts/slideLayout95.xml"/><Relationship Id="rId64" Type="http://schemas.openxmlformats.org/officeDocument/2006/relationships/slideLayout" Target="../slideLayouts/slideLayout111.xml"/><Relationship Id="rId69" Type="http://schemas.openxmlformats.org/officeDocument/2006/relationships/slideLayout" Target="../slideLayouts/slideLayout116.xml"/><Relationship Id="rId80" Type="http://schemas.openxmlformats.org/officeDocument/2006/relationships/slideLayout" Target="../slideLayouts/slideLayout127.xml"/><Relationship Id="rId85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59" Type="http://schemas.openxmlformats.org/officeDocument/2006/relationships/slideLayout" Target="../slideLayouts/slideLayout106.xml"/><Relationship Id="rId103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54" Type="http://schemas.openxmlformats.org/officeDocument/2006/relationships/slideLayout" Target="../slideLayouts/slideLayout101.xml"/><Relationship Id="rId62" Type="http://schemas.openxmlformats.org/officeDocument/2006/relationships/slideLayout" Target="../slideLayouts/slideLayout109.xml"/><Relationship Id="rId70" Type="http://schemas.openxmlformats.org/officeDocument/2006/relationships/slideLayout" Target="../slideLayouts/slideLayout117.xml"/><Relationship Id="rId75" Type="http://schemas.openxmlformats.org/officeDocument/2006/relationships/slideLayout" Target="../slideLayouts/slideLayout122.xml"/><Relationship Id="rId83" Type="http://schemas.openxmlformats.org/officeDocument/2006/relationships/slideLayout" Target="../slideLayouts/slideLayout130.xml"/><Relationship Id="rId88" Type="http://schemas.openxmlformats.org/officeDocument/2006/relationships/slideLayout" Target="../slideLayouts/slideLayout135.xml"/><Relationship Id="rId91" Type="http://schemas.openxmlformats.org/officeDocument/2006/relationships/slideLayout" Target="../slideLayouts/slideLayout138.xml"/><Relationship Id="rId9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slideLayout" Target="../slideLayouts/slideLayout96.xml"/><Relationship Id="rId57" Type="http://schemas.openxmlformats.org/officeDocument/2006/relationships/slideLayout" Target="../slideLayouts/slideLayout104.xml"/><Relationship Id="rId106" Type="http://schemas.openxmlformats.org/officeDocument/2006/relationships/image" Target="../media/image3.jpg"/><Relationship Id="rId1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52" Type="http://schemas.openxmlformats.org/officeDocument/2006/relationships/slideLayout" Target="../slideLayouts/slideLayout99.xml"/><Relationship Id="rId60" Type="http://schemas.openxmlformats.org/officeDocument/2006/relationships/slideLayout" Target="../slideLayouts/slideLayout107.xml"/><Relationship Id="rId65" Type="http://schemas.openxmlformats.org/officeDocument/2006/relationships/slideLayout" Target="../slideLayouts/slideLayout112.xml"/><Relationship Id="rId73" Type="http://schemas.openxmlformats.org/officeDocument/2006/relationships/slideLayout" Target="../slideLayouts/slideLayout120.xml"/><Relationship Id="rId78" Type="http://schemas.openxmlformats.org/officeDocument/2006/relationships/slideLayout" Target="../slideLayouts/slideLayout125.xml"/><Relationship Id="rId81" Type="http://schemas.openxmlformats.org/officeDocument/2006/relationships/slideLayout" Target="../slideLayouts/slideLayout128.xml"/><Relationship Id="rId86" Type="http://schemas.openxmlformats.org/officeDocument/2006/relationships/slideLayout" Target="../slideLayouts/slideLayout133.xml"/><Relationship Id="rId94" Type="http://schemas.openxmlformats.org/officeDocument/2006/relationships/slideLayout" Target="../slideLayouts/slideLayout141.xml"/><Relationship Id="rId99" Type="http://schemas.openxmlformats.org/officeDocument/2006/relationships/slideLayout" Target="../slideLayouts/slideLayout146.xml"/><Relationship Id="rId101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81.xml"/><Relationship Id="rId50" Type="http://schemas.openxmlformats.org/officeDocument/2006/relationships/slideLayout" Target="../slideLayouts/slideLayout97.xml"/><Relationship Id="rId55" Type="http://schemas.openxmlformats.org/officeDocument/2006/relationships/slideLayout" Target="../slideLayouts/slideLayout102.xml"/><Relationship Id="rId76" Type="http://schemas.openxmlformats.org/officeDocument/2006/relationships/slideLayout" Target="../slideLayouts/slideLayout123.xml"/><Relationship Id="rId97" Type="http://schemas.openxmlformats.org/officeDocument/2006/relationships/slideLayout" Target="../slideLayouts/slideLayout144.xml"/><Relationship Id="rId104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54.xml"/><Relationship Id="rId71" Type="http://schemas.openxmlformats.org/officeDocument/2006/relationships/slideLayout" Target="../slideLayouts/slideLayout118.xml"/><Relationship Id="rId9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66" Type="http://schemas.openxmlformats.org/officeDocument/2006/relationships/slideLayout" Target="../slideLayouts/slideLayout113.xml"/><Relationship Id="rId87" Type="http://schemas.openxmlformats.org/officeDocument/2006/relationships/slideLayout" Target="../slideLayouts/slideLayout134.xml"/><Relationship Id="rId61" Type="http://schemas.openxmlformats.org/officeDocument/2006/relationships/slideLayout" Target="../slideLayouts/slideLayout108.xml"/><Relationship Id="rId82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56" Type="http://schemas.openxmlformats.org/officeDocument/2006/relationships/slideLayout" Target="../slideLayouts/slideLayout103.xml"/><Relationship Id="rId77" Type="http://schemas.openxmlformats.org/officeDocument/2006/relationships/slideLayout" Target="../slideLayouts/slideLayout124.xml"/><Relationship Id="rId100" Type="http://schemas.openxmlformats.org/officeDocument/2006/relationships/slideLayout" Target="../slideLayouts/slideLayout147.xml"/><Relationship Id="rId105" Type="http://schemas.openxmlformats.org/officeDocument/2006/relationships/theme" Target="../theme/theme2.xml"/><Relationship Id="rId8" Type="http://schemas.openxmlformats.org/officeDocument/2006/relationships/slideLayout" Target="../slideLayouts/slideLayout55.xml"/><Relationship Id="rId51" Type="http://schemas.openxmlformats.org/officeDocument/2006/relationships/slideLayout" Target="../slideLayouts/slideLayout98.xml"/><Relationship Id="rId72" Type="http://schemas.openxmlformats.org/officeDocument/2006/relationships/slideLayout" Target="../slideLayouts/slideLayout119.xml"/><Relationship Id="rId93" Type="http://schemas.openxmlformats.org/officeDocument/2006/relationships/slideLayout" Target="../slideLayouts/slideLayout140.xml"/><Relationship Id="rId9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93.xml"/><Relationship Id="rId67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91258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5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9" r:id="rId27"/>
    <p:sldLayoutId id="2147483678" r:id="rId28"/>
    <p:sldLayoutId id="2147483677" r:id="rId29"/>
    <p:sldLayoutId id="2147483676" r:id="rId30"/>
    <p:sldLayoutId id="2147483675" r:id="rId31"/>
    <p:sldLayoutId id="2147483674" r:id="rId32"/>
    <p:sldLayoutId id="2147483673" r:id="rId33"/>
    <p:sldLayoutId id="2147483672" r:id="rId34"/>
    <p:sldLayoutId id="2147483671" r:id="rId35"/>
    <p:sldLayoutId id="2147483670" r:id="rId36"/>
    <p:sldLayoutId id="2147483669" r:id="rId37"/>
    <p:sldLayoutId id="2147483668" r:id="rId38"/>
    <p:sldLayoutId id="2147483667" r:id="rId39"/>
    <p:sldLayoutId id="2147483666" r:id="rId40"/>
    <p:sldLayoutId id="2147483665" r:id="rId41"/>
    <p:sldLayoutId id="2147483664" r:id="rId42"/>
    <p:sldLayoutId id="2147483661" r:id="rId43"/>
    <p:sldLayoutId id="2147483660" r:id="rId44"/>
    <p:sldLayoutId id="2147483657" r:id="rId45"/>
    <p:sldLayoutId id="2147483658" r:id="rId46"/>
    <p:sldLayoutId id="2147483659" r:id="rId4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  <p:sldLayoutId id="2147483757" r:id="rId61"/>
    <p:sldLayoutId id="2147483758" r:id="rId62"/>
    <p:sldLayoutId id="2147483759" r:id="rId63"/>
    <p:sldLayoutId id="2147483760" r:id="rId64"/>
    <p:sldLayoutId id="2147483761" r:id="rId65"/>
    <p:sldLayoutId id="2147483762" r:id="rId66"/>
    <p:sldLayoutId id="2147483763" r:id="rId67"/>
    <p:sldLayoutId id="2147483764" r:id="rId68"/>
    <p:sldLayoutId id="2147483765" r:id="rId69"/>
    <p:sldLayoutId id="2147483766" r:id="rId70"/>
    <p:sldLayoutId id="2147483767" r:id="rId71"/>
    <p:sldLayoutId id="2147483768" r:id="rId72"/>
    <p:sldLayoutId id="2147483769" r:id="rId73"/>
    <p:sldLayoutId id="2147483770" r:id="rId74"/>
    <p:sldLayoutId id="2147483771" r:id="rId75"/>
    <p:sldLayoutId id="2147483772" r:id="rId76"/>
    <p:sldLayoutId id="2147483773" r:id="rId77"/>
    <p:sldLayoutId id="2147483774" r:id="rId78"/>
    <p:sldLayoutId id="2147483775" r:id="rId79"/>
    <p:sldLayoutId id="2147483776" r:id="rId80"/>
    <p:sldLayoutId id="2147483777" r:id="rId81"/>
    <p:sldLayoutId id="2147483778" r:id="rId82"/>
    <p:sldLayoutId id="2147483779" r:id="rId83"/>
    <p:sldLayoutId id="2147483780" r:id="rId84"/>
    <p:sldLayoutId id="2147483781" r:id="rId85"/>
    <p:sldLayoutId id="2147483782" r:id="rId86"/>
    <p:sldLayoutId id="2147483783" r:id="rId87"/>
    <p:sldLayoutId id="2147483784" r:id="rId88"/>
    <p:sldLayoutId id="2147483785" r:id="rId89"/>
    <p:sldLayoutId id="2147483786" r:id="rId90"/>
    <p:sldLayoutId id="2147483787" r:id="rId91"/>
    <p:sldLayoutId id="2147483788" r:id="rId92"/>
    <p:sldLayoutId id="2147483789" r:id="rId93"/>
    <p:sldLayoutId id="2147483790" r:id="rId94"/>
    <p:sldLayoutId id="2147483791" r:id="rId95"/>
    <p:sldLayoutId id="2147483792" r:id="rId96"/>
    <p:sldLayoutId id="2147483793" r:id="rId97"/>
    <p:sldLayoutId id="2147483794" r:id="rId98"/>
    <p:sldLayoutId id="2147483795" r:id="rId99"/>
    <p:sldLayoutId id="2147483796" r:id="rId100"/>
    <p:sldLayoutId id="2147483797" r:id="rId101"/>
    <p:sldLayoutId id="2147483798" r:id="rId102"/>
    <p:sldLayoutId id="2147483799" r:id="rId103"/>
    <p:sldLayoutId id="2147483800" r:id="rId104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884562" y="1863267"/>
            <a:ext cx="1981556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517679" y="1494703"/>
              <a:ext cx="1154101" cy="4764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713" name="TextBox 712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344686" y="1220225"/>
            <a:ext cx="73048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F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776568" y="2572840"/>
            <a:ext cx="8433863" cy="2991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6117401" y="1483002"/>
            <a:ext cx="6009803" cy="5198537"/>
            <a:chOff x="3073388" y="1647825"/>
            <a:chExt cx="8890012" cy="5198537"/>
          </a:xfrm>
        </p:grpSpPr>
        <p:sp>
          <p:nvSpPr>
            <p:cNvPr id="31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00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3248452" y="17785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1978" y="1501475"/>
            <a:ext cx="6009803" cy="5198537"/>
            <a:chOff x="3073388" y="1647825"/>
            <a:chExt cx="8890012" cy="5198537"/>
          </a:xfrm>
        </p:grpSpPr>
        <p:sp>
          <p:nvSpPr>
            <p:cNvPr id="34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00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778509"/>
              <a:ext cx="8576983" cy="5029754"/>
            </a:xfrm>
            <a:prstGeom prst="round2SameRect">
              <a:avLst/>
            </a:prstGeom>
            <a:blipFill dpi="0" rotWithShape="0">
              <a:blip r:embed="rId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877806" y="784897"/>
            <a:ext cx="428322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1597809" y="2044701"/>
            <a:ext cx="2220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68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2251883" y="2967620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 smtClean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2213616" y="4052933"/>
            <a:ext cx="97442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2739942" y="513396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2213617" y="5120548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2192107" y="4970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1923195" y="3978766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7870522" y="2044701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68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8446051" y="2967620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8407784" y="4052933"/>
            <a:ext cx="97442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 smtClean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8934110" y="513396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8407785" y="5120548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8386275" y="4970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8117363" y="3978766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321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1940198" y="1946889"/>
            <a:ext cx="8609729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dirty="0">
                <a:ln w="57150">
                  <a:solidFill>
                    <a:schemeClr val="bg1"/>
                  </a:solidFill>
                </a:ln>
                <a:solidFill>
                  <a:srgbClr val="ED5565"/>
                </a:solidFill>
                <a:latin typeface="Coiny" panose="0200090306050006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5063916" y="270547"/>
            <a:ext cx="1943895" cy="2042539"/>
            <a:chOff x="6437060" y="1288317"/>
            <a:chExt cx="1943895" cy="2042539"/>
          </a:xfrm>
        </p:grpSpPr>
        <p:sp>
          <p:nvSpPr>
            <p:cNvPr id="129" name="矩形 3">
              <a:extLst>
                <a:ext uri="{FF2B5EF4-FFF2-40B4-BE49-F238E27FC236}">
                  <a16:creationId xmlns:a16="http://schemas.microsoft.com/office/drawing/2014/main" id="{28AB1AD2-D371-4EAD-93C4-65A840D5AFC0}"/>
                </a:ext>
              </a:extLst>
            </p:cNvPr>
            <p:cNvSpPr/>
            <p:nvPr/>
          </p:nvSpPr>
          <p:spPr>
            <a:xfrm>
              <a:off x="6454859" y="1580819"/>
              <a:ext cx="188631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rgbClr val="6D421F"/>
                  </a:solidFill>
                  <a:latin typeface="Pattaya" panose="00000500000000000000" pitchFamily="2" charset="-34"/>
                  <a:ea typeface="Microsoft YaHei UI" panose="020B0503020204020204" pitchFamily="34" charset="-122"/>
                  <a:cs typeface="Pattaya" panose="00000500000000000000" pitchFamily="2" charset="-34"/>
                </a:rPr>
                <a:t>24</a:t>
              </a:r>
              <a:endParaRPr lang="zh-CN" altLang="en-US" sz="8000" dirty="0">
                <a:solidFill>
                  <a:srgbClr val="6D421F"/>
                </a:solidFill>
                <a:latin typeface="Pattaya" panose="00000500000000000000" pitchFamily="2" charset="-34"/>
                <a:ea typeface="Microsoft YaHei UI" panose="020B0503020204020204" pitchFamily="34" charset="-122"/>
                <a:cs typeface="Pattaya" panose="00000500000000000000" pitchFamily="2" charset="-34"/>
              </a:endParaRPr>
            </a:p>
          </p:txBody>
        </p:sp>
        <p:sp>
          <p:nvSpPr>
            <p:cNvPr id="130" name="椭圆 4"/>
            <p:cNvSpPr/>
            <p:nvPr/>
          </p:nvSpPr>
          <p:spPr>
            <a:xfrm flipH="1">
              <a:off x="6437060" y="1288317"/>
              <a:ext cx="1943895" cy="2042539"/>
            </a:xfrm>
            <a:custGeom>
              <a:avLst/>
              <a:gdLst>
                <a:gd name="connsiteX0" fmla="*/ 0 w 3231824"/>
                <a:gd name="connsiteY0" fmla="*/ 1203046 h 2406092"/>
                <a:gd name="connsiteX1" fmla="*/ 1615912 w 3231824"/>
                <a:gd name="connsiteY1" fmla="*/ 0 h 2406092"/>
                <a:gd name="connsiteX2" fmla="*/ 3231824 w 3231824"/>
                <a:gd name="connsiteY2" fmla="*/ 1203046 h 2406092"/>
                <a:gd name="connsiteX3" fmla="*/ 1615912 w 3231824"/>
                <a:gd name="connsiteY3" fmla="*/ 2406092 h 2406092"/>
                <a:gd name="connsiteX4" fmla="*/ 0 w 3231824"/>
                <a:gd name="connsiteY4" fmla="*/ 1203046 h 2406092"/>
                <a:gd name="connsiteX0" fmla="*/ 0 w 3259119"/>
                <a:gd name="connsiteY0" fmla="*/ 1213546 h 2421228"/>
                <a:gd name="connsiteX1" fmla="*/ 1615912 w 3259119"/>
                <a:gd name="connsiteY1" fmla="*/ 10500 h 2421228"/>
                <a:gd name="connsiteX2" fmla="*/ 3259119 w 3259119"/>
                <a:gd name="connsiteY2" fmla="*/ 831409 h 2421228"/>
                <a:gd name="connsiteX3" fmla="*/ 1615912 w 3259119"/>
                <a:gd name="connsiteY3" fmla="*/ 2416592 h 2421228"/>
                <a:gd name="connsiteX4" fmla="*/ 0 w 3259119"/>
                <a:gd name="connsiteY4" fmla="*/ 1213546 h 2421228"/>
                <a:gd name="connsiteX0" fmla="*/ 33 w 3259152"/>
                <a:gd name="connsiteY0" fmla="*/ 1400589 h 2607084"/>
                <a:gd name="connsiteX1" fmla="*/ 1575002 w 3259152"/>
                <a:gd name="connsiteY1" fmla="*/ 6474 h 2607084"/>
                <a:gd name="connsiteX2" fmla="*/ 3259152 w 3259152"/>
                <a:gd name="connsiteY2" fmla="*/ 1018452 h 2607084"/>
                <a:gd name="connsiteX3" fmla="*/ 1615945 w 3259152"/>
                <a:gd name="connsiteY3" fmla="*/ 2603635 h 2607084"/>
                <a:gd name="connsiteX4" fmla="*/ 33 w 3259152"/>
                <a:gd name="connsiteY4" fmla="*/ 1400589 h 2607084"/>
                <a:gd name="connsiteX0" fmla="*/ 1615945 w 3259152"/>
                <a:gd name="connsiteY0" fmla="*/ 2603635 h 2700633"/>
                <a:gd name="connsiteX1" fmla="*/ 33 w 3259152"/>
                <a:gd name="connsiteY1" fmla="*/ 1400589 h 2700633"/>
                <a:gd name="connsiteX2" fmla="*/ 1575002 w 3259152"/>
                <a:gd name="connsiteY2" fmla="*/ 6474 h 2700633"/>
                <a:gd name="connsiteX3" fmla="*/ 3259152 w 3259152"/>
                <a:gd name="connsiteY3" fmla="*/ 1018452 h 2700633"/>
                <a:gd name="connsiteX4" fmla="*/ 1716391 w 3259152"/>
                <a:gd name="connsiteY4" fmla="*/ 2700633 h 2700633"/>
                <a:gd name="connsiteX0" fmla="*/ 1630966 w 3259181"/>
                <a:gd name="connsiteY0" fmla="*/ 2429908 h 2700633"/>
                <a:gd name="connsiteX1" fmla="*/ 62 w 3259181"/>
                <a:gd name="connsiteY1" fmla="*/ 1400589 h 2700633"/>
                <a:gd name="connsiteX2" fmla="*/ 1575031 w 3259181"/>
                <a:gd name="connsiteY2" fmla="*/ 6474 h 2700633"/>
                <a:gd name="connsiteX3" fmla="*/ 3259181 w 3259181"/>
                <a:gd name="connsiteY3" fmla="*/ 1018452 h 2700633"/>
                <a:gd name="connsiteX4" fmla="*/ 1716420 w 3259181"/>
                <a:gd name="connsiteY4" fmla="*/ 2700633 h 2700633"/>
                <a:gd name="connsiteX0" fmla="*/ 1630966 w 3259181"/>
                <a:gd name="connsiteY0" fmla="*/ 2429908 h 2686155"/>
                <a:gd name="connsiteX1" fmla="*/ 62 w 3259181"/>
                <a:gd name="connsiteY1" fmla="*/ 1400589 h 2686155"/>
                <a:gd name="connsiteX2" fmla="*/ 1575031 w 3259181"/>
                <a:gd name="connsiteY2" fmla="*/ 6474 h 2686155"/>
                <a:gd name="connsiteX3" fmla="*/ 3259181 w 3259181"/>
                <a:gd name="connsiteY3" fmla="*/ 1018452 h 2686155"/>
                <a:gd name="connsiteX4" fmla="*/ 1641461 w 3259181"/>
                <a:gd name="connsiteY4" fmla="*/ 2686155 h 268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181" h="2686155">
                  <a:moveTo>
                    <a:pt x="1630966" y="2429908"/>
                  </a:moveTo>
                  <a:cubicBezTo>
                    <a:pt x="1087780" y="2493597"/>
                    <a:pt x="9384" y="1804495"/>
                    <a:pt x="62" y="1400589"/>
                  </a:cubicBezTo>
                  <a:cubicBezTo>
                    <a:pt x="-9260" y="996683"/>
                    <a:pt x="1031845" y="70163"/>
                    <a:pt x="1575031" y="6474"/>
                  </a:cubicBezTo>
                  <a:cubicBezTo>
                    <a:pt x="2118217" y="-57215"/>
                    <a:pt x="3259181" y="354028"/>
                    <a:pt x="3259181" y="1018452"/>
                  </a:cubicBezTo>
                  <a:cubicBezTo>
                    <a:pt x="3259181" y="1682876"/>
                    <a:pt x="2084201" y="2525468"/>
                    <a:pt x="1641461" y="2686155"/>
                  </a:cubicBezTo>
                </a:path>
              </a:pathLst>
            </a:custGeom>
            <a:noFill/>
            <a:ln w="38100">
              <a:solidFill>
                <a:srgbClr val="F15B29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9426603" y="580474"/>
            <a:ext cx="1839913" cy="1735259"/>
            <a:chOff x="9301679" y="1186725"/>
            <a:chExt cx="1839913" cy="1735259"/>
          </a:xfrm>
        </p:grpSpPr>
        <p:sp>
          <p:nvSpPr>
            <p:cNvPr id="132" name="矩形 5">
              <a:extLst>
                <a:ext uri="{FF2B5EF4-FFF2-40B4-BE49-F238E27FC236}">
                  <a16:creationId xmlns:a16="http://schemas.microsoft.com/office/drawing/2014/main" id="{28AB1AD2-D371-4EAD-93C4-65A840D5AFC0}"/>
                </a:ext>
              </a:extLst>
            </p:cNvPr>
            <p:cNvSpPr/>
            <p:nvPr/>
          </p:nvSpPr>
          <p:spPr>
            <a:xfrm>
              <a:off x="9397104" y="1488369"/>
              <a:ext cx="161670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rgbClr val="6D421F"/>
                  </a:solidFill>
                  <a:latin typeface="Pattaya" panose="00000500000000000000" pitchFamily="2" charset="-34"/>
                  <a:ea typeface="Microsoft YaHei UI" panose="020B0503020204020204" pitchFamily="34" charset="-122"/>
                  <a:cs typeface="Pattaya" panose="00000500000000000000" pitchFamily="2" charset="-34"/>
                </a:rPr>
                <a:t>38</a:t>
              </a:r>
              <a:endParaRPr lang="zh-CN" altLang="en-US" sz="8000" dirty="0">
                <a:solidFill>
                  <a:srgbClr val="6D421F"/>
                </a:solidFill>
                <a:latin typeface="Pattaya" panose="00000500000000000000" pitchFamily="2" charset="-34"/>
                <a:ea typeface="Microsoft YaHei UI" panose="020B0503020204020204" pitchFamily="34" charset="-122"/>
                <a:cs typeface="Pattaya" panose="00000500000000000000" pitchFamily="2" charset="-34"/>
              </a:endParaRPr>
            </a:p>
          </p:txBody>
        </p:sp>
        <p:sp>
          <p:nvSpPr>
            <p:cNvPr id="133" name="椭圆 4"/>
            <p:cNvSpPr/>
            <p:nvPr/>
          </p:nvSpPr>
          <p:spPr>
            <a:xfrm flipH="1">
              <a:off x="9301679" y="1186725"/>
              <a:ext cx="1839913" cy="1735259"/>
            </a:xfrm>
            <a:custGeom>
              <a:avLst/>
              <a:gdLst>
                <a:gd name="connsiteX0" fmla="*/ 0 w 3231824"/>
                <a:gd name="connsiteY0" fmla="*/ 1203046 h 2406092"/>
                <a:gd name="connsiteX1" fmla="*/ 1615912 w 3231824"/>
                <a:gd name="connsiteY1" fmla="*/ 0 h 2406092"/>
                <a:gd name="connsiteX2" fmla="*/ 3231824 w 3231824"/>
                <a:gd name="connsiteY2" fmla="*/ 1203046 h 2406092"/>
                <a:gd name="connsiteX3" fmla="*/ 1615912 w 3231824"/>
                <a:gd name="connsiteY3" fmla="*/ 2406092 h 2406092"/>
                <a:gd name="connsiteX4" fmla="*/ 0 w 3231824"/>
                <a:gd name="connsiteY4" fmla="*/ 1203046 h 2406092"/>
                <a:gd name="connsiteX0" fmla="*/ 0 w 3259119"/>
                <a:gd name="connsiteY0" fmla="*/ 1213546 h 2421228"/>
                <a:gd name="connsiteX1" fmla="*/ 1615912 w 3259119"/>
                <a:gd name="connsiteY1" fmla="*/ 10500 h 2421228"/>
                <a:gd name="connsiteX2" fmla="*/ 3259119 w 3259119"/>
                <a:gd name="connsiteY2" fmla="*/ 831409 h 2421228"/>
                <a:gd name="connsiteX3" fmla="*/ 1615912 w 3259119"/>
                <a:gd name="connsiteY3" fmla="*/ 2416592 h 2421228"/>
                <a:gd name="connsiteX4" fmla="*/ 0 w 3259119"/>
                <a:gd name="connsiteY4" fmla="*/ 1213546 h 2421228"/>
                <a:gd name="connsiteX0" fmla="*/ 33 w 3259152"/>
                <a:gd name="connsiteY0" fmla="*/ 1400589 h 2607084"/>
                <a:gd name="connsiteX1" fmla="*/ 1575002 w 3259152"/>
                <a:gd name="connsiteY1" fmla="*/ 6474 h 2607084"/>
                <a:gd name="connsiteX2" fmla="*/ 3259152 w 3259152"/>
                <a:gd name="connsiteY2" fmla="*/ 1018452 h 2607084"/>
                <a:gd name="connsiteX3" fmla="*/ 1615945 w 3259152"/>
                <a:gd name="connsiteY3" fmla="*/ 2603635 h 2607084"/>
                <a:gd name="connsiteX4" fmla="*/ 33 w 3259152"/>
                <a:gd name="connsiteY4" fmla="*/ 1400589 h 2607084"/>
                <a:gd name="connsiteX0" fmla="*/ 1615945 w 3259152"/>
                <a:gd name="connsiteY0" fmla="*/ 2603635 h 2700633"/>
                <a:gd name="connsiteX1" fmla="*/ 33 w 3259152"/>
                <a:gd name="connsiteY1" fmla="*/ 1400589 h 2700633"/>
                <a:gd name="connsiteX2" fmla="*/ 1575002 w 3259152"/>
                <a:gd name="connsiteY2" fmla="*/ 6474 h 2700633"/>
                <a:gd name="connsiteX3" fmla="*/ 3259152 w 3259152"/>
                <a:gd name="connsiteY3" fmla="*/ 1018452 h 2700633"/>
                <a:gd name="connsiteX4" fmla="*/ 1716391 w 3259152"/>
                <a:gd name="connsiteY4" fmla="*/ 2700633 h 2700633"/>
                <a:gd name="connsiteX0" fmla="*/ 1630966 w 3259181"/>
                <a:gd name="connsiteY0" fmla="*/ 2429908 h 2700633"/>
                <a:gd name="connsiteX1" fmla="*/ 62 w 3259181"/>
                <a:gd name="connsiteY1" fmla="*/ 1400589 h 2700633"/>
                <a:gd name="connsiteX2" fmla="*/ 1575031 w 3259181"/>
                <a:gd name="connsiteY2" fmla="*/ 6474 h 2700633"/>
                <a:gd name="connsiteX3" fmla="*/ 3259181 w 3259181"/>
                <a:gd name="connsiteY3" fmla="*/ 1018452 h 2700633"/>
                <a:gd name="connsiteX4" fmla="*/ 1716420 w 3259181"/>
                <a:gd name="connsiteY4" fmla="*/ 2700633 h 2700633"/>
                <a:gd name="connsiteX0" fmla="*/ 1630966 w 3259181"/>
                <a:gd name="connsiteY0" fmla="*/ 2429908 h 2686155"/>
                <a:gd name="connsiteX1" fmla="*/ 62 w 3259181"/>
                <a:gd name="connsiteY1" fmla="*/ 1400589 h 2686155"/>
                <a:gd name="connsiteX2" fmla="*/ 1575031 w 3259181"/>
                <a:gd name="connsiteY2" fmla="*/ 6474 h 2686155"/>
                <a:gd name="connsiteX3" fmla="*/ 3259181 w 3259181"/>
                <a:gd name="connsiteY3" fmla="*/ 1018452 h 2686155"/>
                <a:gd name="connsiteX4" fmla="*/ 1641461 w 3259181"/>
                <a:gd name="connsiteY4" fmla="*/ 2686155 h 2686155"/>
                <a:gd name="connsiteX0" fmla="*/ 1630966 w 3259181"/>
                <a:gd name="connsiteY0" fmla="*/ 2427919 h 2684166"/>
                <a:gd name="connsiteX1" fmla="*/ 62 w 3259181"/>
                <a:gd name="connsiteY1" fmla="*/ 1398600 h 2684166"/>
                <a:gd name="connsiteX2" fmla="*/ 1575031 w 3259181"/>
                <a:gd name="connsiteY2" fmla="*/ 4485 h 2684166"/>
                <a:gd name="connsiteX3" fmla="*/ 3259181 w 3259181"/>
                <a:gd name="connsiteY3" fmla="*/ 1016463 h 2684166"/>
                <a:gd name="connsiteX4" fmla="*/ 1641461 w 3259181"/>
                <a:gd name="connsiteY4" fmla="*/ 2684166 h 2684166"/>
                <a:gd name="connsiteX0" fmla="*/ 1630966 w 3259181"/>
                <a:gd name="connsiteY0" fmla="*/ 2427919 h 2684166"/>
                <a:gd name="connsiteX1" fmla="*/ 62 w 3259181"/>
                <a:gd name="connsiteY1" fmla="*/ 1398600 h 2684166"/>
                <a:gd name="connsiteX2" fmla="*/ 1575031 w 3259181"/>
                <a:gd name="connsiteY2" fmla="*/ 4485 h 2684166"/>
                <a:gd name="connsiteX3" fmla="*/ 3259181 w 3259181"/>
                <a:gd name="connsiteY3" fmla="*/ 1016463 h 2684166"/>
                <a:gd name="connsiteX4" fmla="*/ 1641461 w 3259181"/>
                <a:gd name="connsiteY4" fmla="*/ 2684166 h 2684166"/>
                <a:gd name="connsiteX0" fmla="*/ 1630964 w 2944347"/>
                <a:gd name="connsiteY0" fmla="*/ 2426178 h 2682425"/>
                <a:gd name="connsiteX1" fmla="*/ 60 w 2944347"/>
                <a:gd name="connsiteY1" fmla="*/ 1396859 h 2682425"/>
                <a:gd name="connsiteX2" fmla="*/ 1575029 w 2944347"/>
                <a:gd name="connsiteY2" fmla="*/ 2744 h 2682425"/>
                <a:gd name="connsiteX3" fmla="*/ 2944347 w 2944347"/>
                <a:gd name="connsiteY3" fmla="*/ 1087109 h 2682425"/>
                <a:gd name="connsiteX4" fmla="*/ 1641459 w 2944347"/>
                <a:gd name="connsiteY4" fmla="*/ 2682425 h 2682425"/>
                <a:gd name="connsiteX0" fmla="*/ 1630964 w 2944347"/>
                <a:gd name="connsiteY0" fmla="*/ 2426756 h 2683003"/>
                <a:gd name="connsiteX1" fmla="*/ 60 w 2944347"/>
                <a:gd name="connsiteY1" fmla="*/ 1397437 h 2683003"/>
                <a:gd name="connsiteX2" fmla="*/ 1575029 w 2944347"/>
                <a:gd name="connsiteY2" fmla="*/ 3322 h 2683003"/>
                <a:gd name="connsiteX3" fmla="*/ 2944347 w 2944347"/>
                <a:gd name="connsiteY3" fmla="*/ 1087687 h 2683003"/>
                <a:gd name="connsiteX4" fmla="*/ 1641459 w 2944347"/>
                <a:gd name="connsiteY4" fmla="*/ 2683003 h 2683003"/>
                <a:gd name="connsiteX0" fmla="*/ 1630964 w 2945963"/>
                <a:gd name="connsiteY0" fmla="*/ 2426756 h 2683003"/>
                <a:gd name="connsiteX1" fmla="*/ 60 w 2945963"/>
                <a:gd name="connsiteY1" fmla="*/ 1397437 h 2683003"/>
                <a:gd name="connsiteX2" fmla="*/ 1575029 w 2945963"/>
                <a:gd name="connsiteY2" fmla="*/ 3322 h 2683003"/>
                <a:gd name="connsiteX3" fmla="*/ 2944347 w 2945963"/>
                <a:gd name="connsiteY3" fmla="*/ 1087687 h 2683003"/>
                <a:gd name="connsiteX4" fmla="*/ 1641459 w 2945963"/>
                <a:gd name="connsiteY4" fmla="*/ 2683003 h 268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963" h="2683003">
                  <a:moveTo>
                    <a:pt x="1630964" y="2426756"/>
                  </a:moveTo>
                  <a:cubicBezTo>
                    <a:pt x="1087778" y="2490445"/>
                    <a:pt x="9382" y="1801343"/>
                    <a:pt x="60" y="1397437"/>
                  </a:cubicBezTo>
                  <a:cubicBezTo>
                    <a:pt x="-9262" y="993531"/>
                    <a:pt x="1084315" y="54947"/>
                    <a:pt x="1575029" y="3322"/>
                  </a:cubicBezTo>
                  <a:cubicBezTo>
                    <a:pt x="2065744" y="-48303"/>
                    <a:pt x="2764443" y="510127"/>
                    <a:pt x="2944347" y="1087687"/>
                  </a:cubicBezTo>
                  <a:cubicBezTo>
                    <a:pt x="2989324" y="1925839"/>
                    <a:pt x="2084199" y="2522316"/>
                    <a:pt x="1641459" y="2683003"/>
                  </a:cubicBezTo>
                </a:path>
              </a:pathLst>
            </a:custGeom>
            <a:noFill/>
            <a:ln w="38100">
              <a:solidFill>
                <a:srgbClr val="F15B29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389981" y="320168"/>
            <a:ext cx="1654451" cy="1943295"/>
            <a:chOff x="8660771" y="3939639"/>
            <a:chExt cx="1654451" cy="1943295"/>
          </a:xfrm>
        </p:grpSpPr>
        <p:sp>
          <p:nvSpPr>
            <p:cNvPr id="135" name="矩形 7">
              <a:extLst>
                <a:ext uri="{FF2B5EF4-FFF2-40B4-BE49-F238E27FC236}">
                  <a16:creationId xmlns:a16="http://schemas.microsoft.com/office/drawing/2014/main" id="{28AB1AD2-D371-4EAD-93C4-65A840D5AFC0}"/>
                </a:ext>
              </a:extLst>
            </p:cNvPr>
            <p:cNvSpPr/>
            <p:nvPr/>
          </p:nvSpPr>
          <p:spPr>
            <a:xfrm>
              <a:off x="8693133" y="4249566"/>
              <a:ext cx="14911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rgbClr val="6D421F"/>
                  </a:solidFill>
                  <a:latin typeface="Pattaya" panose="00000500000000000000" pitchFamily="2" charset="-34"/>
                  <a:ea typeface="Microsoft YaHei UI" panose="020B0503020204020204" pitchFamily="34" charset="-122"/>
                  <a:cs typeface="Pattaya" panose="00000500000000000000" pitchFamily="2" charset="-34"/>
                </a:rPr>
                <a:t>62</a:t>
              </a:r>
              <a:endParaRPr lang="zh-CN" altLang="en-US" sz="8000" dirty="0">
                <a:solidFill>
                  <a:srgbClr val="6D421F"/>
                </a:solidFill>
                <a:latin typeface="Pattaya" panose="00000500000000000000" pitchFamily="2" charset="-34"/>
                <a:ea typeface="Microsoft YaHei UI" panose="020B0503020204020204" pitchFamily="34" charset="-122"/>
                <a:cs typeface="Pattaya" panose="00000500000000000000" pitchFamily="2" charset="-34"/>
              </a:endParaRPr>
            </a:p>
          </p:txBody>
        </p:sp>
        <p:sp>
          <p:nvSpPr>
            <p:cNvPr id="136" name="椭圆 4"/>
            <p:cNvSpPr/>
            <p:nvPr/>
          </p:nvSpPr>
          <p:spPr>
            <a:xfrm flipH="1">
              <a:off x="8660771" y="3939639"/>
              <a:ext cx="1654451" cy="1943295"/>
            </a:xfrm>
            <a:custGeom>
              <a:avLst/>
              <a:gdLst>
                <a:gd name="connsiteX0" fmla="*/ 0 w 3231824"/>
                <a:gd name="connsiteY0" fmla="*/ 1203046 h 2406092"/>
                <a:gd name="connsiteX1" fmla="*/ 1615912 w 3231824"/>
                <a:gd name="connsiteY1" fmla="*/ 0 h 2406092"/>
                <a:gd name="connsiteX2" fmla="*/ 3231824 w 3231824"/>
                <a:gd name="connsiteY2" fmla="*/ 1203046 h 2406092"/>
                <a:gd name="connsiteX3" fmla="*/ 1615912 w 3231824"/>
                <a:gd name="connsiteY3" fmla="*/ 2406092 h 2406092"/>
                <a:gd name="connsiteX4" fmla="*/ 0 w 3231824"/>
                <a:gd name="connsiteY4" fmla="*/ 1203046 h 2406092"/>
                <a:gd name="connsiteX0" fmla="*/ 0 w 3259119"/>
                <a:gd name="connsiteY0" fmla="*/ 1213546 h 2421228"/>
                <a:gd name="connsiteX1" fmla="*/ 1615912 w 3259119"/>
                <a:gd name="connsiteY1" fmla="*/ 10500 h 2421228"/>
                <a:gd name="connsiteX2" fmla="*/ 3259119 w 3259119"/>
                <a:gd name="connsiteY2" fmla="*/ 831409 h 2421228"/>
                <a:gd name="connsiteX3" fmla="*/ 1615912 w 3259119"/>
                <a:gd name="connsiteY3" fmla="*/ 2416592 h 2421228"/>
                <a:gd name="connsiteX4" fmla="*/ 0 w 3259119"/>
                <a:gd name="connsiteY4" fmla="*/ 1213546 h 2421228"/>
                <a:gd name="connsiteX0" fmla="*/ 33 w 3259152"/>
                <a:gd name="connsiteY0" fmla="*/ 1400589 h 2607084"/>
                <a:gd name="connsiteX1" fmla="*/ 1575002 w 3259152"/>
                <a:gd name="connsiteY1" fmla="*/ 6474 h 2607084"/>
                <a:gd name="connsiteX2" fmla="*/ 3259152 w 3259152"/>
                <a:gd name="connsiteY2" fmla="*/ 1018452 h 2607084"/>
                <a:gd name="connsiteX3" fmla="*/ 1615945 w 3259152"/>
                <a:gd name="connsiteY3" fmla="*/ 2603635 h 2607084"/>
                <a:gd name="connsiteX4" fmla="*/ 33 w 3259152"/>
                <a:gd name="connsiteY4" fmla="*/ 1400589 h 2607084"/>
                <a:gd name="connsiteX0" fmla="*/ 1615945 w 3259152"/>
                <a:gd name="connsiteY0" fmla="*/ 2603635 h 2700633"/>
                <a:gd name="connsiteX1" fmla="*/ 33 w 3259152"/>
                <a:gd name="connsiteY1" fmla="*/ 1400589 h 2700633"/>
                <a:gd name="connsiteX2" fmla="*/ 1575002 w 3259152"/>
                <a:gd name="connsiteY2" fmla="*/ 6474 h 2700633"/>
                <a:gd name="connsiteX3" fmla="*/ 3259152 w 3259152"/>
                <a:gd name="connsiteY3" fmla="*/ 1018452 h 2700633"/>
                <a:gd name="connsiteX4" fmla="*/ 1716391 w 3259152"/>
                <a:gd name="connsiteY4" fmla="*/ 2700633 h 2700633"/>
                <a:gd name="connsiteX0" fmla="*/ 1630966 w 3259181"/>
                <a:gd name="connsiteY0" fmla="*/ 2429908 h 2700633"/>
                <a:gd name="connsiteX1" fmla="*/ 62 w 3259181"/>
                <a:gd name="connsiteY1" fmla="*/ 1400589 h 2700633"/>
                <a:gd name="connsiteX2" fmla="*/ 1575031 w 3259181"/>
                <a:gd name="connsiteY2" fmla="*/ 6474 h 2700633"/>
                <a:gd name="connsiteX3" fmla="*/ 3259181 w 3259181"/>
                <a:gd name="connsiteY3" fmla="*/ 1018452 h 2700633"/>
                <a:gd name="connsiteX4" fmla="*/ 1716420 w 3259181"/>
                <a:gd name="connsiteY4" fmla="*/ 2700633 h 2700633"/>
                <a:gd name="connsiteX0" fmla="*/ 1630966 w 3259181"/>
                <a:gd name="connsiteY0" fmla="*/ 2429908 h 2686155"/>
                <a:gd name="connsiteX1" fmla="*/ 62 w 3259181"/>
                <a:gd name="connsiteY1" fmla="*/ 1400589 h 2686155"/>
                <a:gd name="connsiteX2" fmla="*/ 1575031 w 3259181"/>
                <a:gd name="connsiteY2" fmla="*/ 6474 h 2686155"/>
                <a:gd name="connsiteX3" fmla="*/ 3259181 w 3259181"/>
                <a:gd name="connsiteY3" fmla="*/ 1018452 h 2686155"/>
                <a:gd name="connsiteX4" fmla="*/ 1641461 w 3259181"/>
                <a:gd name="connsiteY4" fmla="*/ 2686155 h 2686155"/>
                <a:gd name="connsiteX0" fmla="*/ 1630966 w 3293918"/>
                <a:gd name="connsiteY0" fmla="*/ 2429908 h 2686155"/>
                <a:gd name="connsiteX1" fmla="*/ 62 w 3293918"/>
                <a:gd name="connsiteY1" fmla="*/ 1400589 h 2686155"/>
                <a:gd name="connsiteX2" fmla="*/ 1575031 w 3293918"/>
                <a:gd name="connsiteY2" fmla="*/ 6474 h 2686155"/>
                <a:gd name="connsiteX3" fmla="*/ 3259181 w 3293918"/>
                <a:gd name="connsiteY3" fmla="*/ 1018452 h 2686155"/>
                <a:gd name="connsiteX4" fmla="*/ 1641461 w 3293918"/>
                <a:gd name="connsiteY4" fmla="*/ 2686155 h 268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3918" h="2686155">
                  <a:moveTo>
                    <a:pt x="1630966" y="2429908"/>
                  </a:moveTo>
                  <a:cubicBezTo>
                    <a:pt x="1087780" y="2493597"/>
                    <a:pt x="9384" y="1804495"/>
                    <a:pt x="62" y="1400589"/>
                  </a:cubicBezTo>
                  <a:cubicBezTo>
                    <a:pt x="-9260" y="996683"/>
                    <a:pt x="1031845" y="70163"/>
                    <a:pt x="1575031" y="6474"/>
                  </a:cubicBezTo>
                  <a:cubicBezTo>
                    <a:pt x="2118217" y="-57215"/>
                    <a:pt x="3259181" y="354028"/>
                    <a:pt x="3259181" y="1018452"/>
                  </a:cubicBezTo>
                  <a:cubicBezTo>
                    <a:pt x="3259181" y="1682876"/>
                    <a:pt x="3673353" y="2438604"/>
                    <a:pt x="1641461" y="2686155"/>
                  </a:cubicBezTo>
                </a:path>
              </a:pathLst>
            </a:custGeom>
            <a:noFill/>
            <a:ln w="38100">
              <a:solidFill>
                <a:srgbClr val="F15B29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37" name="Rounded Rectangle 136"/>
          <p:cNvSpPr/>
          <p:nvPr/>
        </p:nvSpPr>
        <p:spPr>
          <a:xfrm>
            <a:off x="4499425" y="2462885"/>
            <a:ext cx="2820153" cy="6611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+ 38 = 62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499425" y="3423665"/>
            <a:ext cx="2820153" cy="6611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+ 24 = 62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517577" y="4384445"/>
            <a:ext cx="2820153" cy="6611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= 38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499425" y="5302802"/>
            <a:ext cx="2820153" cy="6611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– 38 = 24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49877" y="346037"/>
            <a:ext cx="329288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699336" y="143474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b="1" dirty="0" err="1" smtClean="0"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13800" b="1" dirty="0" smtClean="0"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800" b="1" dirty="0" err="1" smtClean="0"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50690" t="5258" r="625" b="2118"/>
          <a:stretch/>
        </p:blipFill>
        <p:spPr>
          <a:xfrm>
            <a:off x="7269388" y="3177943"/>
            <a:ext cx="3849051" cy="316116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34385" y="477747"/>
            <a:ext cx="2790208" cy="905504"/>
            <a:chOff x="605506" y="331194"/>
            <a:chExt cx="3125257" cy="10142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234460" y="515971"/>
              <a:ext cx="894156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" b="98254" l="0" r="90556">
                        <a14:foregroundMark x1="65741" y1="57420" x2="71852" y2="84772"/>
                        <a14:foregroundMark x1="43333" y1="45490" x2="36296" y2="5800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900" y="3402040"/>
            <a:ext cx="3304648" cy="2712968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255557" y="1856973"/>
            <a:ext cx="1519297" cy="933450"/>
          </a:xfrm>
          <a:prstGeom prst="roundRect">
            <a:avLst/>
          </a:prstGeom>
          <a:solidFill>
            <a:srgbClr val="1E1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52260" y="4839446"/>
            <a:ext cx="1058709" cy="10409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7561092" flipV="1">
            <a:off x="1186705" y="4060398"/>
            <a:ext cx="1744385" cy="787370"/>
          </a:xfrm>
          <a:prstGeom prst="curvedDownArrow">
            <a:avLst/>
          </a:prstGeom>
          <a:solidFill>
            <a:srgbClr val="EF413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1360195" y="4043019"/>
            <a:ext cx="406381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82" name="Rounded Rectangle 81"/>
          <p:cNvSpPr/>
          <p:nvPr/>
        </p:nvSpPr>
        <p:spPr>
          <a:xfrm>
            <a:off x="1866370" y="1741888"/>
            <a:ext cx="3997401" cy="1163620"/>
          </a:xfrm>
          <a:prstGeom prst="roundRect">
            <a:avLst/>
          </a:prstGeom>
          <a:solidFill>
            <a:srgbClr val="1E1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51315"/>
          <a:stretch/>
        </p:blipFill>
        <p:spPr>
          <a:xfrm>
            <a:off x="7596438" y="314069"/>
            <a:ext cx="3547812" cy="3145814"/>
          </a:xfrm>
          <a:prstGeom prst="rect">
            <a:avLst/>
          </a:prstGeom>
        </p:spPr>
      </p:pic>
      <p:sp>
        <p:nvSpPr>
          <p:cNvPr id="95" name="Oval 94"/>
          <p:cNvSpPr/>
          <p:nvPr/>
        </p:nvSpPr>
        <p:spPr>
          <a:xfrm>
            <a:off x="9906000" y="2114550"/>
            <a:ext cx="946270" cy="955032"/>
          </a:xfrm>
          <a:prstGeom prst="ellipse">
            <a:avLst/>
          </a:prstGeom>
          <a:gradFill flip="none" rotWithShape="1">
            <a:gsLst>
              <a:gs pos="0">
                <a:srgbClr val="EE2D2B">
                  <a:tint val="66000"/>
                  <a:satMod val="160000"/>
                </a:srgbClr>
              </a:gs>
              <a:gs pos="50000">
                <a:srgbClr val="EE2D2B">
                  <a:tint val="44500"/>
                  <a:satMod val="160000"/>
                </a:srgbClr>
              </a:gs>
              <a:gs pos="100000">
                <a:srgbClr val="EE2D2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EE2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urved Down Arrow 96"/>
          <p:cNvSpPr/>
          <p:nvPr/>
        </p:nvSpPr>
        <p:spPr>
          <a:xfrm rot="7561092" flipV="1">
            <a:off x="7408637" y="1173017"/>
            <a:ext cx="1847372" cy="787370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7603341" y="972186"/>
            <a:ext cx="406381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99" name="Curved Down Arrow 98"/>
          <p:cNvSpPr/>
          <p:nvPr/>
        </p:nvSpPr>
        <p:spPr>
          <a:xfrm flipV="1">
            <a:off x="8746257" y="5945420"/>
            <a:ext cx="1847372" cy="78737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392304" y="6386819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 rot="5400000">
            <a:off x="9385214" y="6386819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05" name="Oval 104"/>
          <p:cNvSpPr/>
          <p:nvPr/>
        </p:nvSpPr>
        <p:spPr>
          <a:xfrm>
            <a:off x="9090514" y="3803492"/>
            <a:ext cx="946270" cy="955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098" y="362712"/>
            <a:ext cx="1229364" cy="1218947"/>
            <a:chOff x="9329120" y="1857237"/>
            <a:chExt cx="2046905" cy="2029561"/>
          </a:xfrm>
        </p:grpSpPr>
        <p:sp>
          <p:nvSpPr>
            <p:cNvPr id="106" name="PA_库_椭圆 31"/>
            <p:cNvSpPr/>
            <p:nvPr>
              <p:custDataLst>
                <p:tags r:id="rId1"/>
              </p:custDataLst>
            </p:nvPr>
          </p:nvSpPr>
          <p:spPr>
            <a:xfrm>
              <a:off x="9329120" y="1857237"/>
              <a:ext cx="2046905" cy="20295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95716 w 660223"/>
                <a:gd name="connsiteY0" fmla="*/ 93152 h 649715"/>
                <a:gd name="connsiteX1" fmla="*/ 410712 w 660223"/>
                <a:gd name="connsiteY1" fmla="*/ 10914 h 649715"/>
                <a:gd name="connsiteX2" fmla="*/ 659670 w 660223"/>
                <a:gd name="connsiteY2" fmla="*/ 333192 h 649715"/>
                <a:gd name="connsiteX3" fmla="*/ 331423 w 660223"/>
                <a:gd name="connsiteY3" fmla="*/ 649715 h 649715"/>
                <a:gd name="connsiteX4" fmla="*/ 3176 w 660223"/>
                <a:gd name="connsiteY4" fmla="*/ 333192 h 649715"/>
                <a:gd name="connsiteX5" fmla="*/ 62645 w 660223"/>
                <a:gd name="connsiteY5" fmla="*/ 130276 h 649715"/>
                <a:gd name="connsiteX0" fmla="*/ 95716 w 660562"/>
                <a:gd name="connsiteY0" fmla="*/ 95895 h 652458"/>
                <a:gd name="connsiteX1" fmla="*/ 410712 w 660562"/>
                <a:gd name="connsiteY1" fmla="*/ 13657 h 652458"/>
                <a:gd name="connsiteX2" fmla="*/ 659670 w 660562"/>
                <a:gd name="connsiteY2" fmla="*/ 335935 h 652458"/>
                <a:gd name="connsiteX3" fmla="*/ 331423 w 660562"/>
                <a:gd name="connsiteY3" fmla="*/ 652458 h 652458"/>
                <a:gd name="connsiteX4" fmla="*/ 3176 w 660562"/>
                <a:gd name="connsiteY4" fmla="*/ 335935 h 652458"/>
                <a:gd name="connsiteX5" fmla="*/ 62645 w 660562"/>
                <a:gd name="connsiteY5" fmla="*/ 133019 h 652458"/>
                <a:gd name="connsiteX0" fmla="*/ 95716 w 660562"/>
                <a:gd name="connsiteY0" fmla="*/ 97891 h 654454"/>
                <a:gd name="connsiteX1" fmla="*/ 410712 w 660562"/>
                <a:gd name="connsiteY1" fmla="*/ 15653 h 654454"/>
                <a:gd name="connsiteX2" fmla="*/ 659670 w 660562"/>
                <a:gd name="connsiteY2" fmla="*/ 337931 h 654454"/>
                <a:gd name="connsiteX3" fmla="*/ 331423 w 660562"/>
                <a:gd name="connsiteY3" fmla="*/ 654454 h 654454"/>
                <a:gd name="connsiteX4" fmla="*/ 3176 w 660562"/>
                <a:gd name="connsiteY4" fmla="*/ 337931 h 654454"/>
                <a:gd name="connsiteX5" fmla="*/ 62645 w 660562"/>
                <a:gd name="connsiteY5" fmla="*/ 135015 h 654454"/>
                <a:gd name="connsiteX0" fmla="*/ 95202 w 660048"/>
                <a:gd name="connsiteY0" fmla="*/ 97891 h 654454"/>
                <a:gd name="connsiteX1" fmla="*/ 410198 w 660048"/>
                <a:gd name="connsiteY1" fmla="*/ 15653 h 654454"/>
                <a:gd name="connsiteX2" fmla="*/ 659156 w 660048"/>
                <a:gd name="connsiteY2" fmla="*/ 337931 h 654454"/>
                <a:gd name="connsiteX3" fmla="*/ 330909 w 660048"/>
                <a:gd name="connsiteY3" fmla="*/ 654454 h 654454"/>
                <a:gd name="connsiteX4" fmla="*/ 2662 w 660048"/>
                <a:gd name="connsiteY4" fmla="*/ 337931 h 654454"/>
                <a:gd name="connsiteX5" fmla="*/ 62131 w 660048"/>
                <a:gd name="connsiteY5" fmla="*/ 135015 h 65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048" h="654454">
                  <a:moveTo>
                    <a:pt x="95202" y="97891"/>
                  </a:moveTo>
                  <a:cubicBezTo>
                    <a:pt x="156742" y="37389"/>
                    <a:pt x="247885" y="-31546"/>
                    <a:pt x="410198" y="15653"/>
                  </a:cubicBezTo>
                  <a:cubicBezTo>
                    <a:pt x="572511" y="62852"/>
                    <a:pt x="670524" y="190823"/>
                    <a:pt x="659156" y="337931"/>
                  </a:cubicBezTo>
                  <a:cubicBezTo>
                    <a:pt x="647788" y="485039"/>
                    <a:pt x="512195" y="654454"/>
                    <a:pt x="330909" y="654454"/>
                  </a:cubicBezTo>
                  <a:cubicBezTo>
                    <a:pt x="149623" y="654454"/>
                    <a:pt x="14207" y="457755"/>
                    <a:pt x="2662" y="337931"/>
                  </a:cubicBezTo>
                  <a:cubicBezTo>
                    <a:pt x="-8883" y="218107"/>
                    <a:pt x="18268" y="209829"/>
                    <a:pt x="62131" y="135015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07" name="PA_库_图片 6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247" y="1925640"/>
              <a:ext cx="1541609" cy="1858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58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5" grpId="0" animBg="1"/>
          <p:bldP spid="97" grpId="0" animBg="1"/>
          <p:bldP spid="99" grpId="0" animBg="1"/>
          <p:bldP spid="10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5" grpId="0" animBg="1"/>
          <p:bldP spid="97" grpId="0" animBg="1"/>
          <p:bldP spid="99" grpId="0" animBg="1"/>
          <p:bldP spid="10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34385" y="477747"/>
            <a:ext cx="11596358" cy="905504"/>
            <a:chOff x="605506" y="331194"/>
            <a:chExt cx="12988852" cy="10142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12457492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1299685" y="507132"/>
              <a:ext cx="11628129" cy="620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50.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5" name="PA_库_椭圆 31"/>
          <p:cNvSpPr/>
          <p:nvPr>
            <p:custDataLst>
              <p:tags r:id="rId1"/>
            </p:custDataLst>
          </p:nvPr>
        </p:nvSpPr>
        <p:spPr>
          <a:xfrm>
            <a:off x="194098" y="362712"/>
            <a:ext cx="1229364" cy="12189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95716 w 660223"/>
              <a:gd name="connsiteY0" fmla="*/ 93152 h 649715"/>
              <a:gd name="connsiteX1" fmla="*/ 410712 w 660223"/>
              <a:gd name="connsiteY1" fmla="*/ 10914 h 649715"/>
              <a:gd name="connsiteX2" fmla="*/ 659670 w 660223"/>
              <a:gd name="connsiteY2" fmla="*/ 333192 h 649715"/>
              <a:gd name="connsiteX3" fmla="*/ 331423 w 660223"/>
              <a:gd name="connsiteY3" fmla="*/ 649715 h 649715"/>
              <a:gd name="connsiteX4" fmla="*/ 3176 w 660223"/>
              <a:gd name="connsiteY4" fmla="*/ 333192 h 649715"/>
              <a:gd name="connsiteX5" fmla="*/ 62645 w 660223"/>
              <a:gd name="connsiteY5" fmla="*/ 130276 h 649715"/>
              <a:gd name="connsiteX0" fmla="*/ 95716 w 660562"/>
              <a:gd name="connsiteY0" fmla="*/ 95895 h 652458"/>
              <a:gd name="connsiteX1" fmla="*/ 410712 w 660562"/>
              <a:gd name="connsiteY1" fmla="*/ 13657 h 652458"/>
              <a:gd name="connsiteX2" fmla="*/ 659670 w 660562"/>
              <a:gd name="connsiteY2" fmla="*/ 335935 h 652458"/>
              <a:gd name="connsiteX3" fmla="*/ 331423 w 660562"/>
              <a:gd name="connsiteY3" fmla="*/ 652458 h 652458"/>
              <a:gd name="connsiteX4" fmla="*/ 3176 w 660562"/>
              <a:gd name="connsiteY4" fmla="*/ 335935 h 652458"/>
              <a:gd name="connsiteX5" fmla="*/ 62645 w 660562"/>
              <a:gd name="connsiteY5" fmla="*/ 133019 h 652458"/>
              <a:gd name="connsiteX0" fmla="*/ 95716 w 660562"/>
              <a:gd name="connsiteY0" fmla="*/ 97891 h 654454"/>
              <a:gd name="connsiteX1" fmla="*/ 410712 w 660562"/>
              <a:gd name="connsiteY1" fmla="*/ 15653 h 654454"/>
              <a:gd name="connsiteX2" fmla="*/ 659670 w 660562"/>
              <a:gd name="connsiteY2" fmla="*/ 337931 h 654454"/>
              <a:gd name="connsiteX3" fmla="*/ 331423 w 660562"/>
              <a:gd name="connsiteY3" fmla="*/ 654454 h 654454"/>
              <a:gd name="connsiteX4" fmla="*/ 3176 w 660562"/>
              <a:gd name="connsiteY4" fmla="*/ 337931 h 654454"/>
              <a:gd name="connsiteX5" fmla="*/ 62645 w 660562"/>
              <a:gd name="connsiteY5" fmla="*/ 135015 h 654454"/>
              <a:gd name="connsiteX0" fmla="*/ 95202 w 660048"/>
              <a:gd name="connsiteY0" fmla="*/ 97891 h 654454"/>
              <a:gd name="connsiteX1" fmla="*/ 410198 w 660048"/>
              <a:gd name="connsiteY1" fmla="*/ 15653 h 654454"/>
              <a:gd name="connsiteX2" fmla="*/ 659156 w 660048"/>
              <a:gd name="connsiteY2" fmla="*/ 337931 h 654454"/>
              <a:gd name="connsiteX3" fmla="*/ 330909 w 660048"/>
              <a:gd name="connsiteY3" fmla="*/ 654454 h 654454"/>
              <a:gd name="connsiteX4" fmla="*/ 2662 w 660048"/>
              <a:gd name="connsiteY4" fmla="*/ 337931 h 654454"/>
              <a:gd name="connsiteX5" fmla="*/ 62131 w 660048"/>
              <a:gd name="connsiteY5" fmla="*/ 135015 h 6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048" h="654454">
                <a:moveTo>
                  <a:pt x="95202" y="97891"/>
                </a:moveTo>
                <a:cubicBezTo>
                  <a:pt x="156742" y="37389"/>
                  <a:pt x="247885" y="-31546"/>
                  <a:pt x="410198" y="15653"/>
                </a:cubicBezTo>
                <a:cubicBezTo>
                  <a:pt x="572511" y="62852"/>
                  <a:pt x="670524" y="190823"/>
                  <a:pt x="659156" y="337931"/>
                </a:cubicBezTo>
                <a:cubicBezTo>
                  <a:pt x="647788" y="485039"/>
                  <a:pt x="512195" y="654454"/>
                  <a:pt x="330909" y="654454"/>
                </a:cubicBezTo>
                <a:cubicBezTo>
                  <a:pt x="149623" y="654454"/>
                  <a:pt x="14207" y="457755"/>
                  <a:pt x="2662" y="337931"/>
                </a:cubicBezTo>
                <a:cubicBezTo>
                  <a:pt x="-8883" y="218107"/>
                  <a:pt x="18268" y="209829"/>
                  <a:pt x="62131" y="135015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F59C1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18" y="329078"/>
            <a:ext cx="894548" cy="1165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567" y="2188550"/>
            <a:ext cx="7058234" cy="3914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2915" y="3352800"/>
            <a:ext cx="1248228" cy="54636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68 – 18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0972" y="3957216"/>
            <a:ext cx="1248228" cy="54636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15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91792" y="5139767"/>
            <a:ext cx="1248228" cy="54636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245" y="5139767"/>
            <a:ext cx="1248228" cy="54636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71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26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0909" y="5136294"/>
            <a:ext cx="1248228" cy="54636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63 – 14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381" b="61770" l="2593" r="23611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4741" r="73718" b="37626"/>
          <a:stretch/>
        </p:blipFill>
        <p:spPr>
          <a:xfrm>
            <a:off x="3406567" y="3162560"/>
            <a:ext cx="1855024" cy="1473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381" b="53589" l="48981" r="77407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003" t="25359" r="22101" b="43018"/>
          <a:stretch/>
        </p:blipFill>
        <p:spPr>
          <a:xfrm>
            <a:off x="6798594" y="3183015"/>
            <a:ext cx="2110154" cy="12379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100" b="91486" l="31019" r="51852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47" t="56806" r="46602" b="6859"/>
          <a:stretch/>
        </p:blipFill>
        <p:spPr>
          <a:xfrm>
            <a:off x="5508700" y="4398113"/>
            <a:ext cx="1676401" cy="14224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434" b="92154" l="57315" r="76574">
                        <a14:foregroundMark x1="63426" y1="80801" x2="61759" y2="84641"/>
                        <a14:foregroundMark x1="74167" y1="80134" x2="67870" y2="8330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4925" t="57037" r="20964" b="7601"/>
          <a:stretch/>
        </p:blipFill>
        <p:spPr>
          <a:xfrm>
            <a:off x="7293428" y="4422243"/>
            <a:ext cx="1701801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85185E-6 L -0.24453 -0.21065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27" y="-105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7037E-6 L -0.55221 -0.0129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17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85185E-6 L -0.41211 -0.15741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612" y="-7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-0.5513 -0.04283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565" y="-2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2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85185E-6 L -0.24453 -0.21065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27" y="-105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7037E-6 L -0.55221 -0.0129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17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85185E-6 L -0.41211 -0.15741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612" y="-7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-0.5513 -0.04283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565" y="-2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2" grpId="0" animBg="1"/>
          <p:bldP spid="34" grpId="0" animBg="1"/>
          <p:bldP spid="3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_库_椭圆 31"/>
          <p:cNvSpPr/>
          <p:nvPr>
            <p:custDataLst>
              <p:tags r:id="rId1"/>
            </p:custDataLst>
          </p:nvPr>
        </p:nvSpPr>
        <p:spPr>
          <a:xfrm>
            <a:off x="232198" y="229362"/>
            <a:ext cx="1120352" cy="111085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95716 w 660223"/>
              <a:gd name="connsiteY0" fmla="*/ 93152 h 649715"/>
              <a:gd name="connsiteX1" fmla="*/ 410712 w 660223"/>
              <a:gd name="connsiteY1" fmla="*/ 10914 h 649715"/>
              <a:gd name="connsiteX2" fmla="*/ 659670 w 660223"/>
              <a:gd name="connsiteY2" fmla="*/ 333192 h 649715"/>
              <a:gd name="connsiteX3" fmla="*/ 331423 w 660223"/>
              <a:gd name="connsiteY3" fmla="*/ 649715 h 649715"/>
              <a:gd name="connsiteX4" fmla="*/ 3176 w 660223"/>
              <a:gd name="connsiteY4" fmla="*/ 333192 h 649715"/>
              <a:gd name="connsiteX5" fmla="*/ 62645 w 660223"/>
              <a:gd name="connsiteY5" fmla="*/ 130276 h 649715"/>
              <a:gd name="connsiteX0" fmla="*/ 95716 w 660562"/>
              <a:gd name="connsiteY0" fmla="*/ 95895 h 652458"/>
              <a:gd name="connsiteX1" fmla="*/ 410712 w 660562"/>
              <a:gd name="connsiteY1" fmla="*/ 13657 h 652458"/>
              <a:gd name="connsiteX2" fmla="*/ 659670 w 660562"/>
              <a:gd name="connsiteY2" fmla="*/ 335935 h 652458"/>
              <a:gd name="connsiteX3" fmla="*/ 331423 w 660562"/>
              <a:gd name="connsiteY3" fmla="*/ 652458 h 652458"/>
              <a:gd name="connsiteX4" fmla="*/ 3176 w 660562"/>
              <a:gd name="connsiteY4" fmla="*/ 335935 h 652458"/>
              <a:gd name="connsiteX5" fmla="*/ 62645 w 660562"/>
              <a:gd name="connsiteY5" fmla="*/ 133019 h 652458"/>
              <a:gd name="connsiteX0" fmla="*/ 95716 w 660562"/>
              <a:gd name="connsiteY0" fmla="*/ 97891 h 654454"/>
              <a:gd name="connsiteX1" fmla="*/ 410712 w 660562"/>
              <a:gd name="connsiteY1" fmla="*/ 15653 h 654454"/>
              <a:gd name="connsiteX2" fmla="*/ 659670 w 660562"/>
              <a:gd name="connsiteY2" fmla="*/ 337931 h 654454"/>
              <a:gd name="connsiteX3" fmla="*/ 331423 w 660562"/>
              <a:gd name="connsiteY3" fmla="*/ 654454 h 654454"/>
              <a:gd name="connsiteX4" fmla="*/ 3176 w 660562"/>
              <a:gd name="connsiteY4" fmla="*/ 337931 h 654454"/>
              <a:gd name="connsiteX5" fmla="*/ 62645 w 660562"/>
              <a:gd name="connsiteY5" fmla="*/ 135015 h 654454"/>
              <a:gd name="connsiteX0" fmla="*/ 95202 w 660048"/>
              <a:gd name="connsiteY0" fmla="*/ 97891 h 654454"/>
              <a:gd name="connsiteX1" fmla="*/ 410198 w 660048"/>
              <a:gd name="connsiteY1" fmla="*/ 15653 h 654454"/>
              <a:gd name="connsiteX2" fmla="*/ 659156 w 660048"/>
              <a:gd name="connsiteY2" fmla="*/ 337931 h 654454"/>
              <a:gd name="connsiteX3" fmla="*/ 330909 w 660048"/>
              <a:gd name="connsiteY3" fmla="*/ 654454 h 654454"/>
              <a:gd name="connsiteX4" fmla="*/ 2662 w 660048"/>
              <a:gd name="connsiteY4" fmla="*/ 337931 h 654454"/>
              <a:gd name="connsiteX5" fmla="*/ 62131 w 660048"/>
              <a:gd name="connsiteY5" fmla="*/ 135015 h 6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048" h="654454">
                <a:moveTo>
                  <a:pt x="95202" y="97891"/>
                </a:moveTo>
                <a:cubicBezTo>
                  <a:pt x="156742" y="37389"/>
                  <a:pt x="247885" y="-31546"/>
                  <a:pt x="410198" y="15653"/>
                </a:cubicBezTo>
                <a:cubicBezTo>
                  <a:pt x="572511" y="62852"/>
                  <a:pt x="670524" y="190823"/>
                  <a:pt x="659156" y="337931"/>
                </a:cubicBezTo>
                <a:cubicBezTo>
                  <a:pt x="647788" y="485039"/>
                  <a:pt x="512195" y="654454"/>
                  <a:pt x="330909" y="654454"/>
                </a:cubicBezTo>
                <a:cubicBezTo>
                  <a:pt x="149623" y="654454"/>
                  <a:pt x="14207" y="457755"/>
                  <a:pt x="2662" y="337931"/>
                </a:cubicBezTo>
                <a:cubicBezTo>
                  <a:pt x="-8883" y="218107"/>
                  <a:pt x="18268" y="209829"/>
                  <a:pt x="62131" y="135015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F59C1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33" y="329612"/>
            <a:ext cx="740655" cy="898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148" y="3821531"/>
            <a:ext cx="2326389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289348" y="1364271"/>
            <a:ext cx="548566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con. 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347248" y="1004386"/>
            <a:ext cx="54856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347248" y="1644757"/>
            <a:ext cx="54856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– 7 = 25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347248" y="2285128"/>
            <a:ext cx="54856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cá có 25 con màu xanh.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10937" y="1924050"/>
            <a:ext cx="346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348" y="2476500"/>
            <a:ext cx="1063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23459" y="2457450"/>
            <a:ext cx="3651556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32198" y="3006440"/>
            <a:ext cx="4625552" cy="29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347248" y="3944685"/>
            <a:ext cx="54856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347247" y="4473464"/>
            <a:ext cx="54856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cá có </a:t>
            </a:r>
            <a:r>
              <a:rPr lang="pt-BR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pt-BR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màu </a:t>
            </a:r>
            <a:r>
              <a:rPr lang="pt-BR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xanh: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347247" y="5113835"/>
            <a:ext cx="54856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– 7 = 25 (con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6902561" y="5667833"/>
            <a:ext cx="43750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con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0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9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0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6C1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1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6C15"/>
                                          </p:to>
                                        </p:animClr>
                                        <p:set>
                                          <p:cBhvr>
                                            <p:cTn id="32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5" presetClass="emph" presetSubtype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35" dur="indefinite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9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0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6C1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1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6C15"/>
                                          </p:to>
                                        </p:animClr>
                                        <p:set>
                                          <p:cBhvr>
                                            <p:cTn id="32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5" presetClass="emph" presetSubtype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35" dur="indefinite"/>
                                            <p:tgtEl>
                                              <p:spTgt spid="2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_库_椭圆 31"/>
          <p:cNvSpPr/>
          <p:nvPr>
            <p:custDataLst>
              <p:tags r:id="rId1"/>
            </p:custDataLst>
          </p:nvPr>
        </p:nvSpPr>
        <p:spPr>
          <a:xfrm>
            <a:off x="232198" y="229362"/>
            <a:ext cx="1615652" cy="162801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95716 w 660223"/>
              <a:gd name="connsiteY0" fmla="*/ 93152 h 649715"/>
              <a:gd name="connsiteX1" fmla="*/ 410712 w 660223"/>
              <a:gd name="connsiteY1" fmla="*/ 10914 h 649715"/>
              <a:gd name="connsiteX2" fmla="*/ 659670 w 660223"/>
              <a:gd name="connsiteY2" fmla="*/ 333192 h 649715"/>
              <a:gd name="connsiteX3" fmla="*/ 331423 w 660223"/>
              <a:gd name="connsiteY3" fmla="*/ 649715 h 649715"/>
              <a:gd name="connsiteX4" fmla="*/ 3176 w 660223"/>
              <a:gd name="connsiteY4" fmla="*/ 333192 h 649715"/>
              <a:gd name="connsiteX5" fmla="*/ 62645 w 660223"/>
              <a:gd name="connsiteY5" fmla="*/ 130276 h 649715"/>
              <a:gd name="connsiteX0" fmla="*/ 95716 w 660562"/>
              <a:gd name="connsiteY0" fmla="*/ 95895 h 652458"/>
              <a:gd name="connsiteX1" fmla="*/ 410712 w 660562"/>
              <a:gd name="connsiteY1" fmla="*/ 13657 h 652458"/>
              <a:gd name="connsiteX2" fmla="*/ 659670 w 660562"/>
              <a:gd name="connsiteY2" fmla="*/ 335935 h 652458"/>
              <a:gd name="connsiteX3" fmla="*/ 331423 w 660562"/>
              <a:gd name="connsiteY3" fmla="*/ 652458 h 652458"/>
              <a:gd name="connsiteX4" fmla="*/ 3176 w 660562"/>
              <a:gd name="connsiteY4" fmla="*/ 335935 h 652458"/>
              <a:gd name="connsiteX5" fmla="*/ 62645 w 660562"/>
              <a:gd name="connsiteY5" fmla="*/ 133019 h 652458"/>
              <a:gd name="connsiteX0" fmla="*/ 95716 w 660562"/>
              <a:gd name="connsiteY0" fmla="*/ 97891 h 654454"/>
              <a:gd name="connsiteX1" fmla="*/ 410712 w 660562"/>
              <a:gd name="connsiteY1" fmla="*/ 15653 h 654454"/>
              <a:gd name="connsiteX2" fmla="*/ 659670 w 660562"/>
              <a:gd name="connsiteY2" fmla="*/ 337931 h 654454"/>
              <a:gd name="connsiteX3" fmla="*/ 331423 w 660562"/>
              <a:gd name="connsiteY3" fmla="*/ 654454 h 654454"/>
              <a:gd name="connsiteX4" fmla="*/ 3176 w 660562"/>
              <a:gd name="connsiteY4" fmla="*/ 337931 h 654454"/>
              <a:gd name="connsiteX5" fmla="*/ 62645 w 660562"/>
              <a:gd name="connsiteY5" fmla="*/ 135015 h 654454"/>
              <a:gd name="connsiteX0" fmla="*/ 95202 w 660048"/>
              <a:gd name="connsiteY0" fmla="*/ 97891 h 654454"/>
              <a:gd name="connsiteX1" fmla="*/ 410198 w 660048"/>
              <a:gd name="connsiteY1" fmla="*/ 15653 h 654454"/>
              <a:gd name="connsiteX2" fmla="*/ 659156 w 660048"/>
              <a:gd name="connsiteY2" fmla="*/ 337931 h 654454"/>
              <a:gd name="connsiteX3" fmla="*/ 330909 w 660048"/>
              <a:gd name="connsiteY3" fmla="*/ 654454 h 654454"/>
              <a:gd name="connsiteX4" fmla="*/ 2662 w 660048"/>
              <a:gd name="connsiteY4" fmla="*/ 337931 h 654454"/>
              <a:gd name="connsiteX5" fmla="*/ 62131 w 660048"/>
              <a:gd name="connsiteY5" fmla="*/ 135015 h 6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048" h="654454">
                <a:moveTo>
                  <a:pt x="95202" y="97891"/>
                </a:moveTo>
                <a:cubicBezTo>
                  <a:pt x="156742" y="37389"/>
                  <a:pt x="247885" y="-31546"/>
                  <a:pt x="410198" y="15653"/>
                </a:cubicBezTo>
                <a:cubicBezTo>
                  <a:pt x="572511" y="62852"/>
                  <a:pt x="670524" y="190823"/>
                  <a:pt x="659156" y="337931"/>
                </a:cubicBezTo>
                <a:cubicBezTo>
                  <a:pt x="647788" y="485039"/>
                  <a:pt x="512195" y="654454"/>
                  <a:pt x="330909" y="654454"/>
                </a:cubicBezTo>
                <a:cubicBezTo>
                  <a:pt x="149623" y="654454"/>
                  <a:pt x="14207" y="457755"/>
                  <a:pt x="2662" y="337931"/>
                </a:cubicBezTo>
                <a:cubicBezTo>
                  <a:pt x="-8883" y="218107"/>
                  <a:pt x="18268" y="209829"/>
                  <a:pt x="62131" y="135015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F59C1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49" y="432401"/>
            <a:ext cx="1352550" cy="1221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9401" y="689425"/>
            <a:ext cx="3655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Xếp </a:t>
            </a:r>
            <a:r>
              <a:rPr lang="pt-BR" sz="4000" b="1" dirty="0">
                <a:solidFill>
                  <a:srgbClr val="7030A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hình con cá.</a:t>
            </a:r>
            <a:endParaRPr lang="en-US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14" t="10127" b="12999"/>
          <a:stretch/>
        </p:blipFill>
        <p:spPr>
          <a:xfrm>
            <a:off x="571500" y="2800349"/>
            <a:ext cx="4875537" cy="228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262" r="30185" b="4914"/>
          <a:stretch/>
        </p:blipFill>
        <p:spPr>
          <a:xfrm>
            <a:off x="7829550" y="2019300"/>
            <a:ext cx="2928823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0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699336" y="143474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Củng</a:t>
            </a:r>
            <a:r>
              <a:rPr kumimoji="0" lang="en-US" altLang="zh-CN" sz="13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cố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ADEB93D-B515-4642-BAA4-346716B64E8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太空卡通寒假生活2"/>
  <p:tag name="INKNOELEADERBOARD" val="-15802269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221</Words>
  <Application>Microsoft Office PowerPoint</Application>
  <PresentationFormat>Widescreen</PresentationFormat>
  <Paragraphs>66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Microsoft YaHei UI</vt:lpstr>
      <vt:lpstr>宋体</vt:lpstr>
      <vt:lpstr>Arial</vt:lpstr>
      <vt:lpstr>Calibri</vt:lpstr>
      <vt:lpstr>Coiny</vt:lpstr>
      <vt:lpstr>等线</vt:lpstr>
      <vt:lpstr>等线 Light</vt:lpstr>
      <vt:lpstr>ITC Avant Garde Std Bk</vt:lpstr>
      <vt:lpstr>Palatino Linotype</vt:lpstr>
      <vt:lpstr>Pattaya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太空卡通寒假生活2</dc:title>
  <dc:creator>Administrator</dc:creator>
  <cp:lastModifiedBy>Admin</cp:lastModifiedBy>
  <cp:revision>124</cp:revision>
  <dcterms:created xsi:type="dcterms:W3CDTF">2018-02-27T07:15:56Z</dcterms:created>
  <dcterms:modified xsi:type="dcterms:W3CDTF">2021-12-03T07:45:46Z</dcterms:modified>
</cp:coreProperties>
</file>